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14" r:id="rId7"/>
    <p:sldId id="318" r:id="rId8"/>
    <p:sldId id="319" r:id="rId9"/>
    <p:sldId id="316" r:id="rId10"/>
    <p:sldId id="317" r:id="rId11"/>
    <p:sldId id="322" r:id="rId12"/>
    <p:sldId id="320" r:id="rId13"/>
    <p:sldId id="321" r:id="rId14"/>
    <p:sldId id="309" r:id="rId15"/>
    <p:sldId id="315" r:id="rId16"/>
    <p:sldId id="323" r:id="rId17"/>
    <p:sldId id="312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92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12/10/2022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12/10/2022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36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68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176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41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63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82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44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03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29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747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37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ml5js/ml5-friendly-open-source-machine-learning-library-for-the-web-e802b5da3b2" TargetMode="External"/><Relationship Id="rId5" Type="http://schemas.openxmlformats.org/officeDocument/2006/relationships/hyperlink" Target="https://learn.ml5js.org/#/" TargetMode="External"/><Relationship Id="rId4" Type="http://schemas.openxmlformats.org/officeDocument/2006/relationships/hyperlink" Target="https://www.tensorflow.org/j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42" y="585216"/>
            <a:ext cx="7140877" cy="2843784"/>
          </a:xfrm>
        </p:spPr>
        <p:txBody>
          <a:bodyPr rtlCol="0"/>
          <a:lstStyle/>
          <a:p>
            <a:pPr rtl="0"/>
            <a:r>
              <a:rPr lang="pt-BR" sz="5400" spc="400" dirty="0">
                <a:solidFill>
                  <a:schemeClr val="bg1"/>
                </a:solidFill>
              </a:rPr>
              <a:t>Tensorflow.js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Felipe Domingues Bonfim</a:t>
            </a:r>
          </a:p>
          <a:p>
            <a:pPr rtl="0"/>
            <a:r>
              <a:rPr lang="pt-BR" dirty="0"/>
              <a:t>SP3071227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Desenvolvimento Web II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sp>
        <p:nvSpPr>
          <p:cNvPr id="5" name="Espaço Reservado para Data 6">
            <a:extLst>
              <a:ext uri="{FF2B5EF4-FFF2-40B4-BE49-F238E27FC236}">
                <a16:creationId xmlns:a16="http://schemas.microsoft.com/office/drawing/2014/main" id="{528D87C4-5709-4F6F-9FDB-892D6B1CD56D}"/>
              </a:ext>
            </a:extLst>
          </p:cNvPr>
          <p:cNvSpPr txBox="1">
            <a:spLocks/>
          </p:cNvSpPr>
          <p:nvPr/>
        </p:nvSpPr>
        <p:spPr>
          <a:xfrm>
            <a:off x="356365" y="220091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14/10/2022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75" y="986528"/>
            <a:ext cx="10500250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Próximos passos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142DE44-DC1D-4B0C-8E55-34CD8544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" y="2516878"/>
            <a:ext cx="4708266" cy="2999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AC51B7-E43F-400B-AB69-E12B519DF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750" y="2416642"/>
            <a:ext cx="5815217" cy="3160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88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Hora do exemplo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E99CF75-4E73-4B1C-8A02-33D931FF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Dúvidas?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E99CF75-4E73-4B1C-8A02-33D931FF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07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0441"/>
            <a:ext cx="9144000" cy="952989"/>
          </a:xfrm>
        </p:spPr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Fontes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E99CF75-4E73-4B1C-8A02-33D931FF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8F2842-AFD6-41FE-9EC0-1B18A133DD0C}"/>
              </a:ext>
            </a:extLst>
          </p:cNvPr>
          <p:cNvSpPr txBox="1">
            <a:spLocks/>
          </p:cNvSpPr>
          <p:nvPr/>
        </p:nvSpPr>
        <p:spPr>
          <a:xfrm>
            <a:off x="1644242" y="1540431"/>
            <a:ext cx="9020710" cy="493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Site oficial do </a:t>
            </a:r>
            <a:r>
              <a:rPr lang="pt-BR" dirty="0" err="1"/>
              <a:t>TensorFlow</a:t>
            </a:r>
            <a:r>
              <a:rPr lang="pt-BR" dirty="0"/>
              <a:t> -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/>
          </a:p>
          <a:p>
            <a:pPr algn="just"/>
            <a:r>
              <a:rPr lang="pt-BR" dirty="0"/>
              <a:t>Documentação TensorFlow.js -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https://www.tensorflow.org/js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/>
          </a:p>
          <a:p>
            <a:pPr algn="just"/>
            <a:r>
              <a:rPr lang="pt-BR" dirty="0"/>
              <a:t>Documentação Ml5.Js -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https://learn.ml5js.org/#/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(Artigo) </a:t>
            </a:r>
            <a:r>
              <a:rPr lang="en-US" dirty="0"/>
              <a:t>ml5: Friendly Open-Source Machine Learning Library for the Web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https://medium.com/ml5js/ml5-friendly-open-source-machine-learning-library-for-the-web-e802b5da3b2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14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o Número do Slide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Tensorflow.js</a:t>
            </a:r>
          </a:p>
        </p:txBody>
      </p:sp>
      <p:pic>
        <p:nvPicPr>
          <p:cNvPr id="9" name="Espaço Reservado para Imagem 8" descr="montanhas no pôr do sol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Espaço Reservado para Imagem 10" descr="montanhas no pôr do sol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pic>
        <p:nvPicPr>
          <p:cNvPr id="15" name="Espaço Reservado para Imagem 14" descr="montanhas sob o céu na alvorad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Espaço Reservado para Imagem 12" descr="montanhas no céu noturno imediatamente antes da alvorad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sumário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pt-BR" sz="1800" dirty="0">
                <a:solidFill>
                  <a:schemeClr val="bg1"/>
                </a:solidFill>
              </a:rPr>
              <a:t>O que é o TensorFlow.js?</a:t>
            </a:r>
          </a:p>
          <a:p>
            <a:pPr algn="r" rtl="0"/>
            <a:r>
              <a:rPr lang="pt-BR" dirty="0"/>
              <a:t>Modelos em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algn="r" rtl="0"/>
            <a:r>
              <a:rPr lang="pt-BR" sz="1800" dirty="0">
                <a:solidFill>
                  <a:schemeClr val="bg1"/>
                </a:solidFill>
              </a:rPr>
              <a:t>Vantagens do Tensorflow.js</a:t>
            </a:r>
          </a:p>
          <a:p>
            <a:pPr algn="r" rtl="0"/>
            <a:r>
              <a:rPr lang="pt-BR" dirty="0"/>
              <a:t>Como começar?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Imagem 5" descr="montanhas no pôr do sol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374821" y="1575014"/>
            <a:ext cx="3707972" cy="3707971"/>
          </a:xfr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14/10/2022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Forma&#10;&#10;Descrição gerada automaticamente">
            <a:extLst>
              <a:ext uri="{FF2B5EF4-FFF2-40B4-BE49-F238E27FC236}">
                <a16:creationId xmlns:a16="http://schemas.microsoft.com/office/drawing/2014/main" id="{5AD76675-B5A0-4583-B5F9-8A244D904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6" b="5724"/>
          <a:stretch/>
        </p:blipFill>
        <p:spPr>
          <a:xfrm>
            <a:off x="7166739" y="1665520"/>
            <a:ext cx="4266960" cy="4266968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/>
              <a:t>O que é o TensorFlow.js?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Biblioteca Javascript para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Existe uma diferença entre TensorFlow.js e </a:t>
            </a:r>
            <a:r>
              <a:rPr lang="pt-BR" dirty="0" err="1"/>
              <a:t>TensorFlow</a:t>
            </a:r>
            <a:r>
              <a:rPr lang="pt-BR" dirty="0"/>
              <a:t>!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Trabalha com modelos.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75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Modelos - 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Arquivo treinado pra reconhecer padrões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Precisa de um conjunto de dados e algoritmo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Pode classificar informações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12" name="Espaço Reservado para Imagem 11" descr="Uma imagem contendo animal&#10;&#10;Descrição gerada automaticamente">
            <a:extLst>
              <a:ext uri="{FF2B5EF4-FFF2-40B4-BE49-F238E27FC236}">
                <a16:creationId xmlns:a16="http://schemas.microsoft.com/office/drawing/2014/main" id="{3B29B687-EC15-4E21-8E94-5D64C97F45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1" r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578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Modelos - Aplicação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E6C79C-CB4B-4995-9C28-397B0E16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2" y="2474844"/>
            <a:ext cx="2437504" cy="24114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97D5D0-10D6-4F9B-BBF2-748E0FF8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82" y="2474844"/>
            <a:ext cx="250038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11BAC8-9E14-4CE6-A9F1-1AAACB0D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42" y="2474844"/>
            <a:ext cx="242210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6843BB-59FC-44E3-BBA7-251F1C48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22" y="2465698"/>
            <a:ext cx="239023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Forma&#10;&#10;Descrição gerada automaticamente">
            <a:extLst>
              <a:ext uri="{FF2B5EF4-FFF2-40B4-BE49-F238E27FC236}">
                <a16:creationId xmlns:a16="http://schemas.microsoft.com/office/drawing/2014/main" id="{5AD76675-B5A0-4583-B5F9-8A244D904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6" b="5724"/>
          <a:stretch/>
        </p:blipFill>
        <p:spPr>
          <a:xfrm>
            <a:off x="7026490" y="2090059"/>
            <a:ext cx="3646799" cy="3646806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1240980"/>
            <a:ext cx="6937899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Vantagens do TensorFlow.js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Importação simples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Pode ser utilizado no Browser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Possui integração com o </a:t>
            </a:r>
            <a:r>
              <a:rPr lang="pt-BR" dirty="0" err="1"/>
              <a:t>WebGL</a:t>
            </a:r>
            <a:r>
              <a:rPr lang="pt-BR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51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1240980"/>
            <a:ext cx="9585849" cy="849080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pt-BR" sz="3800" dirty="0"/>
              <a:t>Como começar? – Instalando o </a:t>
            </a:r>
            <a:r>
              <a:rPr lang="pt-BR" sz="3800" dirty="0" err="1"/>
              <a:t>TensorFlow.Js</a:t>
            </a:r>
            <a:endParaRPr lang="pt-BR" sz="3800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5CEBB1E-1A02-4B96-99B8-9116912C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0" y="3138447"/>
            <a:ext cx="6935168" cy="5811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AA42D6-AF2B-4730-BF5F-599F9ED11F88}"/>
              </a:ext>
            </a:extLst>
          </p:cNvPr>
          <p:cNvSpPr txBox="1"/>
          <p:nvPr/>
        </p:nvSpPr>
        <p:spPr>
          <a:xfrm>
            <a:off x="758300" y="262890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Via CDN/Script: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B4F0DD6-730F-4D96-AE4D-5C90300B2AA2}"/>
              </a:ext>
            </a:extLst>
          </p:cNvPr>
          <p:cNvSpPr txBox="1"/>
          <p:nvPr/>
        </p:nvSpPr>
        <p:spPr>
          <a:xfrm>
            <a:off x="758300" y="396784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Via gerenciamento de pacotes: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C21CE97-4D3D-4ECB-89DE-FFA8509B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21" y="4614034"/>
            <a:ext cx="681132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5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ML5.Js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4385199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Biblioteca baseada no </a:t>
            </a:r>
            <a:r>
              <a:rPr lang="pt-BR" dirty="0" err="1"/>
              <a:t>TensorFlow.Js</a:t>
            </a:r>
            <a:endParaRPr lang="pt-BR" dirty="0"/>
          </a:p>
          <a:p>
            <a:pPr rtl="0"/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Sem conceitos avançados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Documentação intuitiva e simples de seguir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8</a:t>
            </a:fld>
            <a:endParaRPr lang="pt-BR"/>
          </a:p>
        </p:txBody>
      </p:sp>
      <p:pic>
        <p:nvPicPr>
          <p:cNvPr id="8" name="Espaço Reservado para 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98E9396D-8846-47BE-8E2B-93C811A79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8028224" y="2090060"/>
            <a:ext cx="1830151" cy="1830155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9F5CFDF-D323-4428-A191-5F4FE1A5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32" y="4460197"/>
            <a:ext cx="6302716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75" y="986528"/>
            <a:ext cx="10500250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Documentação oficial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9C458C-201D-4E58-86E9-C665D3D7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9" y="2080698"/>
            <a:ext cx="2456421" cy="3790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3E1EA1A-2DE1-498A-800D-F8E115EC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2080698"/>
            <a:ext cx="8265889" cy="3790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0902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1CB48142-8517-4003-B668-CE7E661AA971}" vid="{B3AC07E0-17CA-4DA2-9021-6D13D4C7D87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{06BDEF77-7117-4CD4-B3A0-EB0541660AB7}tf89338750_win32</Template>
  <TotalTime>140</TotalTime>
  <Words>283</Words>
  <Application>Microsoft Office PowerPoint</Application>
  <PresentationFormat>Widescreen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Tensorflow.js</vt:lpstr>
      <vt:lpstr>sumário</vt:lpstr>
      <vt:lpstr>O que é o TensorFlow.js?</vt:lpstr>
      <vt:lpstr>Modelos - Conceito</vt:lpstr>
      <vt:lpstr>Modelos - Aplicação</vt:lpstr>
      <vt:lpstr>Vantagens do TensorFlow.js</vt:lpstr>
      <vt:lpstr>Como começar? – Instalando o TensorFlow.Js</vt:lpstr>
      <vt:lpstr>Como começar? – ML5.Js</vt:lpstr>
      <vt:lpstr>Como começar? – Documentação oficial</vt:lpstr>
      <vt:lpstr>Como começar? – Próximos passos</vt:lpstr>
      <vt:lpstr>Hora do exemplo</vt:lpstr>
      <vt:lpstr>Dúvidas?</vt:lpstr>
      <vt:lpstr>Fontes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Tensorflow.js</dc:title>
  <dc:creator>Felipe Domingues</dc:creator>
  <cp:lastModifiedBy>Felipe Domingues</cp:lastModifiedBy>
  <cp:revision>5</cp:revision>
  <dcterms:created xsi:type="dcterms:W3CDTF">2022-10-08T21:29:44Z</dcterms:created>
  <dcterms:modified xsi:type="dcterms:W3CDTF">2022-10-12T19:02:11Z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